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等线" panose="02010600030101010101" charset="-122"/>
        <a:ea typeface="等线" panose="02010600030101010101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A4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E2E4B53F-1A86-4A31-851D-096528CCA3A7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fld id="{E947A47E-E499-4DD3-BD9A-227766CE26DA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矩形 13"/>
          <p:cNvSpPr/>
          <p:nvPr/>
        </p:nvSpPr>
        <p:spPr>
          <a:xfrm>
            <a:off x="0" y="0"/>
            <a:ext cx="12192000" cy="395288"/>
          </a:xfrm>
          <a:prstGeom prst="rect">
            <a:avLst/>
          </a:prstGeom>
          <a:solidFill>
            <a:srgbClr val="93A4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2050" name="文本框 8"/>
          <p:cNvSpPr txBox="1"/>
          <p:nvPr/>
        </p:nvSpPr>
        <p:spPr>
          <a:xfrm>
            <a:off x="5413375" y="3265488"/>
            <a:ext cx="6637338" cy="3203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公示情况说明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依据《中华人民共和国城乡规划法》、《城市、镇控制性详细规划编制审批办法》、《建设用地容积率管理办法》、《四川省城乡规划条例》等法律法规的相关规定，对乐至县城西小学城北校区规划设计条件变更进行公示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二、需进一步了解本次变更详细信息，可到乐至县自然资源和规划局咨询。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三、根据国家有关保密规定，涉及保密内容不予公告。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四、本规划最终解释权属乐至县自然资源和规划局。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五、公示时间：202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日——202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 （共七个工作日）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六、公示地点：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乐至县自然资源和规划局公示栏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乐至县人民政府网站（ http://www.lezhi.gov.cn/ ）  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七、意见反馈方式：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示期间若有意见或建议，请将意见或建议发送至以下邮箱，或书面送至乐至县自然资源和规划局，个人反馈方式的，附上个人身份证复印件、地址、联系方式；多人共同反馈的，附上每个人的身份证复印件、地址和委托代理人身份证复印件、地址、联系方式；单位反馈的，附上单位法人代表委托代理人的身份证复印件、地址、联系方式。 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联系人：胡昌统，联系电话：028-23332867，邮箱：1025540810@qq.com。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1" name="文本框 10"/>
          <p:cNvSpPr txBox="1"/>
          <p:nvPr/>
        </p:nvSpPr>
        <p:spPr>
          <a:xfrm>
            <a:off x="5411788" y="581025"/>
            <a:ext cx="6638925" cy="24971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地块土地权属情况：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乐至县城西小学城北校区由两块地组成，一是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地块，乐国用（2015）第2621号，用地面积13094平方米，容积率≤0.75，建筑密度≤10%，绿地率≥15%；二是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地块，川（2022）乐至县不动产权第0012490号，用地面积为1885.39平方米，未约定规划条件。总用地面积14979.39平方米。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地块所在控规情况：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两块地同属于《乐至县城文庙沟片区控制性详细规划》中的WMG09-2-2地块，用地性质为中小学用地。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规划条件变更理由：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一是川（2022）乐至县不动产权第0012490号土地在办理国有土地使用证时，未约定规划条件。二是该项目两宗土地规划条件不一致，导致无法核定项目经济技术指标。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规划条件变更内容：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鉴于乐国用（2015）第2621号地块和川（2022）乐至县不动产权第0012490号两地块均由同一建设单位取得，拟将两地块合并进行规划设计条件的统一控制,规划用地性质为中小学用地，综合控制指标为容积率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≤1.0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，建筑密度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≤30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%，绿地率</a:t>
            </a:r>
            <a:r>
              <a:rPr lang="en-US" altLang="zh-CN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≥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35%，变更后的指标符合《乐至县城文庙沟片区控制性详细规划》要求。</a:t>
            </a:r>
            <a:endParaRPr lang="en-US" altLang="zh-CN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2" name="object 2"/>
          <p:cNvSpPr txBox="1"/>
          <p:nvPr/>
        </p:nvSpPr>
        <p:spPr>
          <a:xfrm>
            <a:off x="1681163" y="49213"/>
            <a:ext cx="8207375" cy="2889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12700" rIns="0" bIns="0" anchor="b" anchorCtr="0">
            <a:spAutoFit/>
          </a:bodyPr>
          <a:p>
            <a:pPr marL="12700" algn="ctr">
              <a:spcBef>
                <a:spcPts val="1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乐至县城西小学城北校区规划设计条件变更公示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城北分校拟用地图+勘界图（2000坐标）改改改-布局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1433195"/>
            <a:ext cx="5330825" cy="42652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a390dd9e-dbf4-4c91-9292-0321fddd24a5"/>
  <p:tag name="COMMONDATA" val="eyJoZGlkIjoiY2E5Y2M0ZGVhMWZhODJhMGQ4ZTM2NTk1ZGY4OTVmZWMifQ=="/>
  <p:tag name="commondata" val="eyJoZGlkIjoiZDkyMzdiM2RiNWRjNzM1MGI0NjQ2ZWQ0ZTMzZjE5ZW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宽屏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 龙</dc:creator>
  <cp:lastModifiedBy>且听风吟</cp:lastModifiedBy>
  <cp:revision>32</cp:revision>
  <dcterms:created xsi:type="dcterms:W3CDTF">2022-08-12T04:33:00Z</dcterms:created>
  <dcterms:modified xsi:type="dcterms:W3CDTF">2024-11-04T01:07:11Z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0F936CFA1CF64AA38A516B948CE304CC_13</vt:lpwstr>
  </property>
  <property fmtid="{D5CDD505-2E9C-101B-9397-08002B2CF9AE}" pid="3" name="KSOProductBuildVer">
    <vt:lpwstr>2052-12.1.0.18608</vt:lpwstr>
  </property>
</Properties>
</file>