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A4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0"/>
            <a:ext cx="12192000" cy="395288"/>
          </a:xfrm>
          <a:prstGeom prst="rect">
            <a:avLst/>
          </a:prstGeom>
          <a:solidFill>
            <a:srgbClr val="93A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50" name="文本框 8"/>
          <p:cNvSpPr txBox="1"/>
          <p:nvPr/>
        </p:nvSpPr>
        <p:spPr>
          <a:xfrm>
            <a:off x="5413375" y="3265488"/>
            <a:ext cx="6637338" cy="3203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公示情况说明</a:t>
            </a:r>
            <a:endParaRPr lang="zh-CN" altLang="en-US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一、依据《中华人民共和国城乡规划法》、《城市、镇控制性详细规划编制审批办法》、《建设用地容积率管理办法》、《四川省城乡规划条例》等法律法规的相关规定，对乐至县通旅镇卫生院规划设计条件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等线" charset="0"/>
              </a:rPr>
              <a:t>变更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进行公示。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二、需进一步了解本次变更详细信息，可到乐至县自然资源和规划局咨询。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三、根据国家有关保密规定，涉及保密内容不予公告。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四、本规划最终解释权属乐至县自然资源和规划局。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公示时间：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日——202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 （共七个工作日）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六、公示地点：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乐至县自然资源和规划局公示栏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乐至县人民政府网站（ http://www.lezhi.gov.cn/ ）  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七、意见反馈方式：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示期间若有意见或建议，请将意见或建议发送至以下邮箱，或书面送至乐至县自然资源和规划局，个人反馈方式的，附上个人身份证复印件、地址、联系方式；多人共同反馈的，附上每个人的身份证复印件、地址和委托代理人身份证复印件、地址、联系方式；单位反馈的，附上单位法人代表委托代理人的身份证复印件、地址、联系方式。 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联系人：胡昌统，联系电话：028-23332867，邮箱：1025540810@qq.com。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1" name="文本框 10"/>
          <p:cNvSpPr txBox="1"/>
          <p:nvPr/>
        </p:nvSpPr>
        <p:spPr>
          <a:xfrm>
            <a:off x="5411788" y="581025"/>
            <a:ext cx="6638925" cy="2497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地块土地权属情况：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乐至县通旅镇卫生院由3块土地组成，一是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地块，川（2023）乐至县不动产权第0003073号，用地性质为医卫慈善用地，用地面积1887平方米。规划条件为容积率≤1.0；二是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地块，川（2023）乐至县不动产权第0003074号，用地性质为医疗卫生用地，用地面积556.52平方米，未约定规划条件；三是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地块，拟划拨用地，规划为医疗卫生用地,拟划拨给乐至县通旅镇卫生院，用地面积767.41平方米。总用地面积3210.93平方米（含拟划拨用地）。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地块所在总规情况：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三块地同属于在编《乐至县东山林业蚕桑融合发展片区国土空间总体规划（2021-2035）》中的A-06-03地块内，用地性质为基层医疗卫生设施用地。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规划条件变更理由：一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等线" charset="0"/>
              </a:rPr>
              <a:t>是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川（2023）乐至县不动产权第0003074号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等线" charset="0"/>
              </a:rPr>
              <a:t>土地在办理国有土地使用证时，未约定规划条件；二是该项目土地规划条件不一致，导致无法核定项目经济技术指标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规划条件变更内容：</a:t>
            </a:r>
            <a:r>
              <a:rPr lang="zh-CN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鉴于川（2023）乐至县不动产权第0003073号、川（2023）乐至县不动产权第0003074号和拟划拨土地用地均由同一建设单位取得，拟将三地块合并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进行规划设计条件的统一控制</a:t>
            </a:r>
            <a:r>
              <a:rPr lang="zh-CN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规划用地性质为医疗卫生用地，</a:t>
            </a:r>
            <a:r>
              <a:rPr lang="zh-CN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综合控制指标为容积率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≤</a:t>
            </a:r>
            <a:r>
              <a:rPr lang="zh-CN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，建筑密度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≤</a:t>
            </a:r>
            <a:r>
              <a:rPr lang="zh-CN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35%，绿地率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≥25</a:t>
            </a:r>
            <a:r>
              <a:rPr lang="zh-CN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等线" charset="0"/>
              </a:rPr>
              <a:t>。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2" name="object 2"/>
          <p:cNvSpPr txBox="1"/>
          <p:nvPr/>
        </p:nvSpPr>
        <p:spPr>
          <a:xfrm>
            <a:off x="1681163" y="49213"/>
            <a:ext cx="8207375" cy="2889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12700" rIns="0" bIns="0" anchor="b" anchorCtr="0">
            <a:spAutoFit/>
          </a:bodyPr>
          <a:p>
            <a:pPr marL="12700" algn="ctr">
              <a:spcBef>
                <a:spcPts val="1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乐至县通旅镇卫生院规划设计条件变更公示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乐至县通旅镇卫生院综合楼规划用地.勘界图8.8最终修改-Model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39520"/>
            <a:ext cx="5424805" cy="39446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DkyMzdiM2RiNWRjNzM1MGI0NjQ2ZWQ0ZTMzZjE5ZWI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1053</Words>
  <Application>WPS 演示</Application>
  <PresentationFormat>宽屏</PresentationFormat>
  <Paragraphs>20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Calibri</vt:lpstr>
      <vt:lpstr>1_Office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何 龙</dc:creator>
  <cp:lastModifiedBy>且听风吟</cp:lastModifiedBy>
  <cp:revision>37</cp:revision>
  <dcterms:created xsi:type="dcterms:W3CDTF">2022-08-12T04:33:00Z</dcterms:created>
  <dcterms:modified xsi:type="dcterms:W3CDTF">2024-11-04T01:07:46Z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2AB583C2E8224554B7131C52698C3C90_13</vt:lpwstr>
  </property>
  <property fmtid="{D5CDD505-2E9C-101B-9397-08002B2CF9AE}" pid="3" name="KSOProductBuildVer">
    <vt:lpwstr>2052-12.1.0.18608</vt:lpwstr>
  </property>
</Properties>
</file>